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8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304801"/>
            <a:ext cx="4191000" cy="221599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flower-ii_b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895600"/>
            <a:ext cx="4673600" cy="3505200"/>
          </a:xfrm>
          <a:prstGeom prst="rect">
            <a:avLst/>
          </a:prstGeom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533400"/>
            <a:ext cx="67056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শিক্ষকের সাথে শিক্ষার্থীর সমস্বরে পাঠ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85800"/>
            <a:ext cx="5638800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শিক্ষার্থীর পাঠ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7086600" cy="101566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প্রশ্নোত্তরের মাধ্যমে আলোচনা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7848600" cy="21236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যুক্ত বর্ণ খুঁজে বের করা ও ভেঙ্গে দেখানো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6629400" cy="18620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দলীয়   কাজ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3276600"/>
            <a:ext cx="6019800" cy="7078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খালি ঘর পূরন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4648200"/>
            <a:ext cx="2133600" cy="1815882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পদ্মা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</a:t>
            </a:r>
            <a:endParaRPr lang="en-US" sz="2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মেঘনা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</a:t>
            </a:r>
            <a:endParaRPr lang="en-US" sz="2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যমুনা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সুরমা</a:t>
            </a:r>
            <a:r>
              <a:rPr lang="en-US" sz="28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দল</a:t>
            </a:r>
            <a:endParaRPr lang="en-US" sz="2800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0"/>
            <a:ext cx="4038600" cy="14465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620000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 দেখে  জাতীয় পাখি,ফুল , ফল, মাছ ও পশুর নাম লেখঃ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2438400"/>
            <a:ext cx="2317045" cy="19550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 descr="Jackfrui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2590800"/>
            <a:ext cx="2529752" cy="1828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 descr="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2514600"/>
            <a:ext cx="2398942" cy="159829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4114800" y="4724400"/>
            <a:ext cx="2456585" cy="1855618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pic>
        <p:nvPicPr>
          <p:cNvPr id="8" name="Picture 7" descr="SANJIB.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4772025"/>
            <a:ext cx="2717883" cy="2085975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7620000" cy="1862048"/>
          </a:xfrm>
          <a:prstGeom prst="rect">
            <a:avLst/>
          </a:prstGeom>
          <a:noFill/>
          <a:ln w="76200">
            <a:solidFill>
              <a:srgbClr val="FFC000"/>
            </a:solidFill>
          </a:ln>
          <a:scene3d>
            <a:camera prst="isometricOffAxis2Righ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endParaRPr lang="en-US" sz="115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lower-flowers-widescreen-wallpappers-orange-wallpap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3200400"/>
            <a:ext cx="5867400" cy="3300413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6248400" cy="427809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শাহনাজ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আক্তার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লুটেরচর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মেঘনা,কুমিল্লা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64008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প্রথম   বিষয়ঃ বাংলা (আমাদের দেশ)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 ৫৫ মিনিট।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81000"/>
            <a:ext cx="609600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শিখন ফলঃ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0"/>
            <a:ext cx="6553200" cy="38164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১। ছবি দেখে জাতীয় পাখি, ফুল, গাছ, ফল,  মাছ  ও পশুর নাম বলতে পারবে।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২।জাতীয় পাখি, ফুল,  গাছ,ফল ,মাছ  ও পশুর নাম পড়তে পারবে।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৩।জাতীয় পাখি, ফুল ,গাছ , ফল ,মাছ  ও পশুর নাম লিখতে পারবে।</a:t>
            </a: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914400"/>
            <a:ext cx="5715000" cy="110799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আবেগ সৃস্টি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2012-06-29-09-32-44-4fed763c69c9c-desi-f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86000"/>
            <a:ext cx="4267200" cy="2924287"/>
          </a:xfrm>
          <a:prstGeom prst="rect">
            <a:avLst/>
          </a:prstGeom>
          <a:ln>
            <a:solidFill>
              <a:srgbClr val="C00000"/>
            </a:solidFill>
          </a:ln>
          <a:scene3d>
            <a:camera prst="isometricTopUp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3962400"/>
            <a:ext cx="7239000" cy="132343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আমাদের দেশ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219200"/>
            <a:ext cx="7620000" cy="186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207031159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1524000"/>
            <a:ext cx="2209800" cy="148736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pic>
        <p:nvPicPr>
          <p:cNvPr id="4" name="Picture 3" descr="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962400"/>
            <a:ext cx="2286000" cy="1905000"/>
          </a:xfrm>
          <a:prstGeom prst="rect">
            <a:avLst/>
          </a:prstGeom>
          <a:ln w="76200">
            <a:solidFill>
              <a:srgbClr val="FF0000"/>
            </a:solidFill>
            <a:prstDash val="sysDash"/>
          </a:ln>
        </p:spPr>
      </p:pic>
      <p:sp>
        <p:nvSpPr>
          <p:cNvPr id="5" name="TextBox 4"/>
          <p:cNvSpPr txBox="1"/>
          <p:nvPr/>
        </p:nvSpPr>
        <p:spPr>
          <a:xfrm>
            <a:off x="3352800" y="304800"/>
            <a:ext cx="3200400" cy="830997"/>
          </a:xfrm>
          <a:prstGeom prst="rect">
            <a:avLst/>
          </a:prstGeom>
          <a:solidFill>
            <a:srgbClr val="92D050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Fis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3962400"/>
            <a:ext cx="2447434" cy="177165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pic>
        <p:nvPicPr>
          <p:cNvPr id="7" name="Picture 6" descr="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800" y="3962400"/>
            <a:ext cx="2064760" cy="1559647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pic>
        <p:nvPicPr>
          <p:cNvPr id="8" name="Picture 7" descr="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62400" y="1371600"/>
            <a:ext cx="2209800" cy="175260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pic>
        <p:nvPicPr>
          <p:cNvPr id="10" name="Picture 9" descr="pic.-kafil-28042013-copy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6800" y="1447800"/>
            <a:ext cx="2348089" cy="16002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4038600" y="3276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শাপলা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0" y="31242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আম গাছ</a:t>
            </a:r>
            <a:endParaRPr lang="en-US" sz="2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95400" y="62484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কাঁঠাল</a:t>
            </a:r>
            <a:endParaRPr lang="en-US" sz="28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6096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ইলিশ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34200" y="59436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বাঘ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43000" y="3200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দোয়েল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4" grpId="0"/>
      <p:bldP spid="15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772400" cy="830997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পাঠ্য বইয়ের সাথে সংযোগ  স্থাপন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73914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শিক্ষকের পাঠ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149</Words>
  <Application>Microsoft Office PowerPoint</Application>
  <PresentationFormat>On-screen Show (4:3)</PresentationFormat>
  <Paragraphs>38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pticomilla</dc:creator>
  <cp:lastModifiedBy>pticomilla</cp:lastModifiedBy>
  <cp:revision>26</cp:revision>
  <dcterms:created xsi:type="dcterms:W3CDTF">2006-08-16T00:00:00Z</dcterms:created>
  <dcterms:modified xsi:type="dcterms:W3CDTF">2013-05-14T03:25:12Z</dcterms:modified>
</cp:coreProperties>
</file>